
<file path=[Content_Types].xml><?xml version="1.0" encoding="utf-8"?>
<Types xmlns="http://schemas.openxmlformats.org/package/2006/content-types">
  <Default Extension="xml" ContentType="application/xml"/>
  <Default Extension="mp4" ContentType="video/mp4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5" r:id="rId9"/>
    <p:sldId id="264" r:id="rId10"/>
    <p:sldId id="263" r:id="rId1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957"/>
    <p:restoredTop sz="94685"/>
  </p:normalViewPr>
  <p:slideViewPr>
    <p:cSldViewPr snapToGrid="0" snapToObjects="1">
      <p:cViewPr varScale="1">
        <p:scale>
          <a:sx n="54" d="100"/>
          <a:sy n="54" d="100"/>
        </p:scale>
        <p:origin x="232" y="9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 smtClean="0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A640E-761F-444A-A4FC-F600FD69288A}" type="datetimeFigureOut">
              <a:rPr kumimoji="1" lang="zh-CN" altLang="en-US" smtClean="0"/>
              <a:t>2016/12/26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F9C16-6D79-2C4D-8EB7-E004D4DF51B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408121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A640E-761F-444A-A4FC-F600FD69288A}" type="datetimeFigureOut">
              <a:rPr kumimoji="1" lang="zh-CN" altLang="en-US" smtClean="0"/>
              <a:t>2016/12/26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F9C16-6D79-2C4D-8EB7-E004D4DF51B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452989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A640E-761F-444A-A4FC-F600FD69288A}" type="datetimeFigureOut">
              <a:rPr kumimoji="1" lang="zh-CN" altLang="en-US" smtClean="0"/>
              <a:t>2016/12/26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F9C16-6D79-2C4D-8EB7-E004D4DF51B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402323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A640E-761F-444A-A4FC-F600FD69288A}" type="datetimeFigureOut">
              <a:rPr kumimoji="1" lang="zh-CN" altLang="en-US" smtClean="0"/>
              <a:t>2016/12/26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F9C16-6D79-2C4D-8EB7-E004D4DF51B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611281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A640E-761F-444A-A4FC-F600FD69288A}" type="datetimeFigureOut">
              <a:rPr kumimoji="1" lang="zh-CN" altLang="en-US" smtClean="0"/>
              <a:t>2016/12/26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F9C16-6D79-2C4D-8EB7-E004D4DF51B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932320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A640E-761F-444A-A4FC-F600FD69288A}" type="datetimeFigureOut">
              <a:rPr kumimoji="1" lang="zh-CN" altLang="en-US" smtClean="0"/>
              <a:t>2016/12/26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F9C16-6D79-2C4D-8EB7-E004D4DF51B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311346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A640E-761F-444A-A4FC-F600FD69288A}" type="datetimeFigureOut">
              <a:rPr kumimoji="1" lang="zh-CN" altLang="en-US" smtClean="0"/>
              <a:t>2016/12/26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F9C16-6D79-2C4D-8EB7-E004D4DF51B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15140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A640E-761F-444A-A4FC-F600FD69288A}" type="datetimeFigureOut">
              <a:rPr kumimoji="1" lang="zh-CN" altLang="en-US" smtClean="0"/>
              <a:t>2016/12/26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F9C16-6D79-2C4D-8EB7-E004D4DF51B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660193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A640E-761F-444A-A4FC-F600FD69288A}" type="datetimeFigureOut">
              <a:rPr kumimoji="1" lang="zh-CN" altLang="en-US" smtClean="0"/>
              <a:t>2016/12/26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F9C16-6D79-2C4D-8EB7-E004D4DF51B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14510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A640E-761F-444A-A4FC-F600FD69288A}" type="datetimeFigureOut">
              <a:rPr kumimoji="1" lang="zh-CN" altLang="en-US" smtClean="0"/>
              <a:t>2016/12/26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F9C16-6D79-2C4D-8EB7-E004D4DF51B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846922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A640E-761F-444A-A4FC-F600FD69288A}" type="datetimeFigureOut">
              <a:rPr kumimoji="1" lang="zh-CN" altLang="en-US" smtClean="0"/>
              <a:t>2016/12/26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F9C16-6D79-2C4D-8EB7-E004D4DF51B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10793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8A640E-761F-444A-A4FC-F600FD69288A}" type="datetimeFigureOut">
              <a:rPr kumimoji="1" lang="zh-CN" altLang="en-US" smtClean="0"/>
              <a:t>2016/12/26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2F9C16-6D79-2C4D-8EB7-E004D4DF51B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087096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media" Target="../media/media3.mp4"/><Relationship Id="rId4" Type="http://schemas.openxmlformats.org/officeDocument/2006/relationships/video" Target="../media/media3.mp4"/><Relationship Id="rId5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1" Type="http://schemas.microsoft.com/office/2007/relationships/media" Target="../media/media2.mp4"/><Relationship Id="rId2" Type="http://schemas.openxmlformats.org/officeDocument/2006/relationships/video" Target="../media/media2.mp4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7.png"/><Relationship Id="rId5" Type="http://schemas.openxmlformats.org/officeDocument/2006/relationships/image" Target="../media/image8.jpg"/><Relationship Id="rId1" Type="http://schemas.microsoft.com/office/2007/relationships/media" Target="../media/media4.mp4"/><Relationship Id="rId2" Type="http://schemas.openxmlformats.org/officeDocument/2006/relationships/video" Target="../media/media4.mp4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914526" y="700087"/>
            <a:ext cx="8339136" cy="2771776"/>
          </a:xfrm>
        </p:spPr>
        <p:txBody>
          <a:bodyPr>
            <a:normAutofit/>
          </a:bodyPr>
          <a:lstStyle/>
          <a:p>
            <a:pPr algn="r"/>
            <a:r>
              <a:rPr kumimoji="1" lang="zh-CN" altLang="en-US" b="1" dirty="0" smtClean="0"/>
              <a:t>白天谋生存</a:t>
            </a:r>
            <a:r>
              <a:rPr kumimoji="1" lang="en-US" altLang="zh-CN" b="1" dirty="0" smtClean="0"/>
              <a:t>,</a:t>
            </a:r>
            <a:r>
              <a:rPr kumimoji="1" lang="zh-CN" altLang="en-US" b="1" dirty="0" smtClean="0"/>
              <a:t> 晚上求发展</a:t>
            </a:r>
            <a:r>
              <a:rPr kumimoji="1" lang="en-US" altLang="zh-CN" b="1" dirty="0" smtClean="0"/>
              <a:t/>
            </a:r>
            <a:br>
              <a:rPr kumimoji="1" lang="en-US" altLang="zh-CN" b="1" dirty="0" smtClean="0"/>
            </a:br>
            <a:r>
              <a:rPr kumimoji="1" lang="en-US" altLang="zh-CN" dirty="0" smtClean="0"/>
              <a:t/>
            </a:r>
            <a:br>
              <a:rPr kumimoji="1" lang="en-US" altLang="zh-CN" dirty="0" smtClean="0"/>
            </a:br>
            <a:r>
              <a:rPr kumimoji="1" lang="en-US" altLang="zh-CN" sz="3200" dirty="0" smtClean="0"/>
              <a:t>----</a:t>
            </a:r>
            <a:r>
              <a:rPr kumimoji="1" lang="zh-CN" altLang="en-US" sz="3200" dirty="0" smtClean="0"/>
              <a:t>个人练习集</a:t>
            </a:r>
            <a:endParaRPr kumimoji="1" lang="zh-CN" altLang="en-US" sz="3200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8201024" y="4547937"/>
            <a:ext cx="3429001" cy="2110037"/>
          </a:xfrm>
        </p:spPr>
        <p:txBody>
          <a:bodyPr>
            <a:normAutofit/>
          </a:bodyPr>
          <a:lstStyle/>
          <a:p>
            <a:pPr algn="r"/>
            <a:r>
              <a:rPr kumimoji="1" lang="zh-CN" altLang="en-US" dirty="0" smtClean="0"/>
              <a:t>刘少杰</a:t>
            </a:r>
            <a:endParaRPr kumimoji="1" lang="en-US" altLang="zh-CN" dirty="0" smtClean="0"/>
          </a:p>
          <a:p>
            <a:pPr algn="r"/>
            <a:r>
              <a:rPr kumimoji="1" lang="en-US" altLang="zh-CN" dirty="0" smtClean="0"/>
              <a:t>156-2640-8288</a:t>
            </a:r>
          </a:p>
          <a:p>
            <a:pPr algn="r"/>
            <a:r>
              <a:rPr kumimoji="1" lang="en-US" altLang="zh-CN" dirty="0" err="1" smtClean="0"/>
              <a:t>ShaojieLiu.github.io</a:t>
            </a:r>
            <a:endParaRPr kumimoji="1" lang="en-US" altLang="zh-CN" dirty="0" smtClean="0"/>
          </a:p>
          <a:p>
            <a:pPr algn="r"/>
            <a:r>
              <a:rPr kumimoji="1" lang="en-US" altLang="zh-CN" dirty="0" smtClean="0"/>
              <a:t>2016</a:t>
            </a:r>
            <a:r>
              <a:rPr kumimoji="1" lang="zh-CN" altLang="en-US" dirty="0" smtClean="0"/>
              <a:t>年</a:t>
            </a:r>
            <a:r>
              <a:rPr kumimoji="1" lang="en-US" altLang="zh-CN" dirty="0" smtClean="0"/>
              <a:t>12</a:t>
            </a:r>
            <a:r>
              <a:rPr kumimoji="1" lang="zh-CN" altLang="en-US" dirty="0" smtClean="0"/>
              <a:t>月</a:t>
            </a:r>
            <a:r>
              <a:rPr kumimoji="1" lang="en-US" altLang="zh-CN" dirty="0" smtClean="0"/>
              <a:t>26</a:t>
            </a:r>
            <a:r>
              <a:rPr kumimoji="1" lang="zh-CN" altLang="en-US" dirty="0" smtClean="0"/>
              <a:t>日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01245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74923" y="0"/>
            <a:ext cx="4191000" cy="1325563"/>
          </a:xfrm>
        </p:spPr>
        <p:txBody>
          <a:bodyPr/>
          <a:lstStyle/>
          <a:p>
            <a:r>
              <a:rPr kumimoji="1" lang="zh-CN" altLang="en-US" b="1" dirty="0" smtClean="0"/>
              <a:t>字符串操作合集</a:t>
            </a:r>
            <a:endParaRPr kumimoji="1" lang="zh-CN" altLang="en-US" b="1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65473" y="1052262"/>
            <a:ext cx="3009900" cy="3263900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4055" y="0"/>
            <a:ext cx="5827945" cy="6858000"/>
          </a:xfrm>
          <a:prstGeom prst="rect">
            <a:avLst/>
          </a:prstGeom>
        </p:spPr>
      </p:pic>
      <p:sp>
        <p:nvSpPr>
          <p:cNvPr id="6" name="标题 1"/>
          <p:cNvSpPr txBox="1">
            <a:spLocks/>
          </p:cNvSpPr>
          <p:nvPr/>
        </p:nvSpPr>
        <p:spPr>
          <a:xfrm>
            <a:off x="5396591" y="5303837"/>
            <a:ext cx="216149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CN" altLang="en-US" b="1" dirty="0" smtClean="0"/>
              <a:t>图片墙</a:t>
            </a:r>
            <a:endParaRPr kumimoji="1" lang="zh-CN" altLang="en-US" b="1" dirty="0"/>
          </a:p>
        </p:txBody>
      </p:sp>
      <p:sp>
        <p:nvSpPr>
          <p:cNvPr id="7" name="文本框 6"/>
          <p:cNvSpPr txBox="1"/>
          <p:nvPr/>
        </p:nvSpPr>
        <p:spPr>
          <a:xfrm>
            <a:off x="1096730" y="5311095"/>
            <a:ext cx="3547386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400" dirty="0" smtClean="0"/>
              <a:t>更多细节请</a:t>
            </a:r>
            <a:r>
              <a:rPr kumimoji="1" lang="en-US" altLang="zh-CN" sz="2400" dirty="0" smtClean="0"/>
              <a:t>STAR</a:t>
            </a:r>
            <a:r>
              <a:rPr kumimoji="1" lang="zh-CN" altLang="en-US" sz="2400" dirty="0" smtClean="0"/>
              <a:t>该项目</a:t>
            </a:r>
            <a:r>
              <a:rPr kumimoji="1" lang="en-US" altLang="zh-CN" sz="2400" dirty="0" smtClean="0"/>
              <a:t>:</a:t>
            </a:r>
          </a:p>
          <a:p>
            <a:pPr algn="ctr"/>
            <a:r>
              <a:rPr kumimoji="1" lang="en-US" altLang="zh-CN" sz="2400" dirty="0" err="1" smtClean="0"/>
              <a:t>shaojieliu.github.io</a:t>
            </a:r>
            <a:endParaRPr kumimoji="1" lang="en-US" altLang="zh-CN" sz="2400" dirty="0" smtClean="0"/>
          </a:p>
          <a:p>
            <a:pPr algn="ctr"/>
            <a:r>
              <a:rPr kumimoji="1" lang="zh-CN" altLang="en-US" sz="2400" dirty="0" smtClean="0"/>
              <a:t>谢谢</a:t>
            </a:r>
            <a:r>
              <a:rPr kumimoji="1" lang="en-US" altLang="zh-CN" sz="2400" dirty="0" smtClean="0"/>
              <a:t>!</a:t>
            </a:r>
            <a:endParaRPr kumimoji="1" lang="zh-CN" altLang="en-US" sz="2400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236" y="4480588"/>
            <a:ext cx="4508500" cy="49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88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b="1" dirty="0" smtClean="0"/>
              <a:t>序</a:t>
            </a:r>
            <a:endParaRPr kumimoji="1" lang="zh-CN" altLang="en-US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云工程师</a:t>
            </a:r>
            <a:r>
              <a:rPr kumimoji="1" lang="en-US" altLang="zh-CN" dirty="0" smtClean="0"/>
              <a:t>/</a:t>
            </a:r>
            <a:r>
              <a:rPr kumimoji="1" lang="zh-CN" altLang="en-US" dirty="0" smtClean="0"/>
              <a:t> 端工程师</a:t>
            </a:r>
            <a:endParaRPr kumimoji="1" lang="en-US" altLang="zh-CN" dirty="0" smtClean="0"/>
          </a:p>
          <a:p>
            <a:r>
              <a:rPr kumimoji="1" lang="zh-CN" altLang="en-US" dirty="0" smtClean="0"/>
              <a:t>更累</a:t>
            </a:r>
            <a:r>
              <a:rPr kumimoji="1" lang="en-US" altLang="zh-CN" dirty="0" smtClean="0"/>
              <a:t>/</a:t>
            </a:r>
            <a:r>
              <a:rPr kumimoji="1" lang="zh-CN" altLang="en-US" dirty="0" smtClean="0"/>
              <a:t> 学得更多</a:t>
            </a:r>
            <a:r>
              <a:rPr kumimoji="1" lang="en-US" altLang="zh-CN" dirty="0" smtClean="0"/>
              <a:t>/</a:t>
            </a:r>
            <a:r>
              <a:rPr kumimoji="1" lang="zh-CN" altLang="en-US" dirty="0" smtClean="0"/>
              <a:t> 产品周期短</a:t>
            </a:r>
            <a:endParaRPr kumimoji="1" lang="en-US" altLang="zh-CN" dirty="0" smtClean="0"/>
          </a:p>
          <a:p>
            <a:r>
              <a:rPr kumimoji="1" lang="zh-CN" altLang="en-US" dirty="0" smtClean="0"/>
              <a:t>技术栈集中</a:t>
            </a:r>
            <a:r>
              <a:rPr kumimoji="1" lang="en-US" altLang="zh-CN" dirty="0" smtClean="0"/>
              <a:t>/</a:t>
            </a:r>
            <a:r>
              <a:rPr kumimoji="1" lang="zh-CN" altLang="en-US" dirty="0" smtClean="0"/>
              <a:t> 学习迭代快</a:t>
            </a:r>
            <a:r>
              <a:rPr kumimoji="1" lang="en-US" altLang="zh-CN" dirty="0" smtClean="0"/>
              <a:t>/</a:t>
            </a:r>
            <a:r>
              <a:rPr kumimoji="1" lang="zh-CN" altLang="en-US" dirty="0" smtClean="0"/>
              <a:t> 有趣</a:t>
            </a:r>
            <a:endParaRPr kumimoji="1" lang="en-US" altLang="zh-CN" dirty="0" smtClean="0"/>
          </a:p>
          <a:p>
            <a:endParaRPr kumimoji="1" lang="en-US" altLang="zh-CN" dirty="0"/>
          </a:p>
          <a:p>
            <a:r>
              <a:rPr kumimoji="1" lang="en-US" altLang="zh-CN" dirty="0" smtClean="0"/>
              <a:t>HTML5/</a:t>
            </a:r>
            <a:r>
              <a:rPr kumimoji="1" lang="zh-CN" altLang="en-US" dirty="0" smtClean="0"/>
              <a:t> 原生</a:t>
            </a:r>
            <a:r>
              <a:rPr kumimoji="1" lang="en-US" altLang="zh-CN" dirty="0" smtClean="0"/>
              <a:t>JS/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CSS3</a:t>
            </a:r>
          </a:p>
          <a:p>
            <a:r>
              <a:rPr kumimoji="1" lang="zh-CN" altLang="en-US" dirty="0" smtClean="0"/>
              <a:t>乐于尝试和学习</a:t>
            </a:r>
            <a:endParaRPr kumimoji="1" lang="en-US" altLang="zh-CN" dirty="0" smtClean="0"/>
          </a:p>
          <a:p>
            <a:r>
              <a:rPr kumimoji="1" lang="zh-CN" altLang="en-US" dirty="0" smtClean="0"/>
              <a:t>全栈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779463"/>
            <a:ext cx="5307721" cy="4735513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9101138" y="3286125"/>
            <a:ext cx="211628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 smtClean="0"/>
              <a:t>Github</a:t>
            </a:r>
            <a:r>
              <a:rPr kumimoji="1" lang="zh-CN" altLang="en-US" dirty="0" smtClean="0"/>
              <a:t>页面截图</a:t>
            </a:r>
            <a:endParaRPr kumimoji="1" lang="en-US" altLang="zh-CN" dirty="0" smtClean="0"/>
          </a:p>
          <a:p>
            <a:endParaRPr kumimoji="1" lang="en-US" altLang="zh-CN" dirty="0"/>
          </a:p>
          <a:p>
            <a:r>
              <a:rPr kumimoji="1" lang="zh-CN" altLang="en-US" dirty="0" smtClean="0"/>
              <a:t>链接</a:t>
            </a:r>
            <a:r>
              <a:rPr kumimoji="1" lang="en-US" altLang="zh-CN" dirty="0" smtClean="0"/>
              <a:t>:</a:t>
            </a:r>
          </a:p>
          <a:p>
            <a:r>
              <a:rPr kumimoji="1" lang="en-US" altLang="zh-CN" dirty="0" err="1" smtClean="0"/>
              <a:t>ShaojieLiu.github.io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59785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97785" y="1030564"/>
            <a:ext cx="4588565" cy="1325563"/>
          </a:xfrm>
        </p:spPr>
        <p:txBody>
          <a:bodyPr/>
          <a:lstStyle/>
          <a:p>
            <a:pPr algn="ctr"/>
            <a:r>
              <a:rPr kumimoji="1" lang="zh-CN" altLang="en-US" b="1" dirty="0" smtClean="0"/>
              <a:t>自制模板引擎</a:t>
            </a:r>
            <a:r>
              <a:rPr kumimoji="1" lang="en-US" altLang="zh-CN" b="1" dirty="0" smtClean="0"/>
              <a:t/>
            </a:r>
            <a:br>
              <a:rPr kumimoji="1" lang="en-US" altLang="zh-CN" b="1" dirty="0" smtClean="0"/>
            </a:br>
            <a:r>
              <a:rPr kumimoji="1" lang="zh-CN" altLang="en-US" b="1" dirty="0" smtClean="0"/>
              <a:t>生成简历</a:t>
            </a:r>
            <a:endParaRPr kumimoji="1" lang="zh-CN" altLang="en-US" b="1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6350" y="437390"/>
            <a:ext cx="6612602" cy="5883898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696567" y="3051186"/>
            <a:ext cx="438978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 smtClean="0"/>
              <a:t>MVC</a:t>
            </a:r>
            <a:r>
              <a:rPr kumimoji="1" lang="zh-CN" altLang="en-US" sz="2800" dirty="0" smtClean="0"/>
              <a:t>设计模式 </a:t>
            </a:r>
            <a:r>
              <a:rPr kumimoji="1" lang="en-US" altLang="zh-CN" sz="2800" dirty="0" smtClean="0"/>
              <a:t>(</a:t>
            </a:r>
            <a:r>
              <a:rPr kumimoji="1" lang="zh-CN" altLang="en-US" sz="2800" dirty="0" smtClean="0"/>
              <a:t>数据抽离</a:t>
            </a:r>
            <a:r>
              <a:rPr kumimoji="1" lang="en-US" altLang="zh-CN" sz="2800" dirty="0" smtClean="0"/>
              <a:t>)</a:t>
            </a:r>
          </a:p>
          <a:p>
            <a:r>
              <a:rPr kumimoji="1" lang="zh-CN" altLang="en-US" sz="2800" dirty="0" smtClean="0"/>
              <a:t>工具</a:t>
            </a:r>
            <a:r>
              <a:rPr kumimoji="1" lang="en-US" altLang="zh-CN" sz="2800" dirty="0" smtClean="0"/>
              <a:t>: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Bootstrap/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err="1" smtClean="0"/>
              <a:t>Jquery</a:t>
            </a:r>
            <a:r>
              <a:rPr kumimoji="1" lang="en-US" altLang="zh-CN" sz="2800" dirty="0" smtClean="0"/>
              <a:t>/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	</a:t>
            </a:r>
            <a:r>
              <a:rPr kumimoji="1" lang="en-US" altLang="zh-CN" sz="2800" dirty="0" err="1" smtClean="0"/>
              <a:t>Fontawesome</a:t>
            </a:r>
            <a:r>
              <a:rPr kumimoji="1" lang="en-US" altLang="zh-CN" sz="2800" dirty="0" smtClean="0"/>
              <a:t>/</a:t>
            </a:r>
            <a:r>
              <a:rPr kumimoji="1" lang="zh-CN" altLang="en-US" sz="2800" dirty="0" smtClean="0"/>
              <a:t> </a:t>
            </a:r>
            <a:endParaRPr kumimoji="1" lang="en-US" altLang="zh-CN" sz="2800" dirty="0" smtClean="0"/>
          </a:p>
          <a:p>
            <a:r>
              <a:rPr kumimoji="1" lang="zh-CN" altLang="en-US" sz="2800" dirty="0" smtClean="0"/>
              <a:t>属性</a:t>
            </a:r>
            <a:r>
              <a:rPr kumimoji="1" lang="en-US" altLang="zh-CN" sz="2800" dirty="0" smtClean="0"/>
              <a:t>: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Canvas/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Animation/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	Transform/</a:t>
            </a:r>
            <a:r>
              <a:rPr kumimoji="1" lang="zh-CN" altLang="en-US" sz="2800" dirty="0" smtClean="0"/>
              <a:t> 自适应</a:t>
            </a:r>
            <a:endParaRPr kumimoji="1"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109985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19272" y="1951037"/>
            <a:ext cx="2594597" cy="1325563"/>
          </a:xfrm>
        </p:spPr>
        <p:txBody>
          <a:bodyPr/>
          <a:lstStyle/>
          <a:p>
            <a:pPr algn="ctr"/>
            <a:r>
              <a:rPr kumimoji="1" lang="zh-CN" altLang="en-US" b="1" dirty="0" smtClean="0"/>
              <a:t>轮播图</a:t>
            </a:r>
            <a:r>
              <a:rPr kumimoji="1" lang="en-US" altLang="zh-CN" b="1" dirty="0" smtClean="0"/>
              <a:t/>
            </a:r>
            <a:br>
              <a:rPr kumimoji="1" lang="en-US" altLang="zh-CN" b="1" dirty="0" smtClean="0"/>
            </a:br>
            <a:r>
              <a:rPr kumimoji="1" lang="zh-CN" altLang="en-US" b="1" dirty="0" smtClean="0"/>
              <a:t>合集</a:t>
            </a:r>
            <a:endParaRPr kumimoji="1" lang="zh-CN" altLang="en-US" b="1" dirty="0"/>
          </a:p>
        </p:txBody>
      </p:sp>
      <p:pic>
        <p:nvPicPr>
          <p:cNvPr id="4" name="task1_lI6yH1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931473" y="579506"/>
            <a:ext cx="4351338" cy="4351338"/>
          </a:xfr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23221" y="574744"/>
            <a:ext cx="3898900" cy="43561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716570" y="5299293"/>
            <a:ext cx="878971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 smtClean="0"/>
              <a:t>编程习惯良好</a:t>
            </a:r>
            <a:r>
              <a:rPr kumimoji="1" lang="en-US" altLang="zh-CN" sz="2800" dirty="0" smtClean="0"/>
              <a:t>:</a:t>
            </a:r>
            <a:r>
              <a:rPr kumimoji="1" lang="zh-CN" altLang="en-US" sz="2800" dirty="0" smtClean="0"/>
              <a:t> 面向对象编程</a:t>
            </a:r>
            <a:r>
              <a:rPr kumimoji="1" lang="en-US" altLang="zh-CN" sz="2800" dirty="0" smtClean="0"/>
              <a:t>/</a:t>
            </a:r>
            <a:r>
              <a:rPr kumimoji="1" lang="zh-CN" altLang="en-US" sz="2800" dirty="0" smtClean="0"/>
              <a:t> 代码优美</a:t>
            </a:r>
            <a:r>
              <a:rPr kumimoji="1" lang="en-US" altLang="zh-CN" sz="2800" dirty="0" smtClean="0"/>
              <a:t>/</a:t>
            </a:r>
            <a:r>
              <a:rPr kumimoji="1" lang="zh-CN" altLang="en-US" sz="2800" dirty="0" smtClean="0"/>
              <a:t> 注释</a:t>
            </a:r>
            <a:endParaRPr kumimoji="1" lang="en-US" altLang="zh-CN" sz="2800" dirty="0" smtClean="0"/>
          </a:p>
          <a:p>
            <a:r>
              <a:rPr kumimoji="1" lang="en-US" altLang="zh-CN" sz="2800" dirty="0"/>
              <a:t>	</a:t>
            </a:r>
            <a:r>
              <a:rPr kumimoji="1" lang="en-US" altLang="zh-CN" sz="2800" dirty="0" err="1" smtClean="0"/>
              <a:t>Jquery</a:t>
            </a:r>
            <a:r>
              <a:rPr kumimoji="1" lang="en-US" altLang="zh-CN" sz="2800" dirty="0" smtClean="0"/>
              <a:t>/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Class</a:t>
            </a:r>
            <a:r>
              <a:rPr kumimoji="1" lang="zh-CN" altLang="en-US" sz="2800" dirty="0" smtClean="0"/>
              <a:t>操作</a:t>
            </a:r>
            <a:r>
              <a:rPr kumimoji="1" lang="en-US" altLang="zh-CN" sz="2800" dirty="0" smtClean="0"/>
              <a:t>/</a:t>
            </a:r>
            <a:r>
              <a:rPr kumimoji="1" lang="zh-CN" altLang="en-US" sz="2800" dirty="0" smtClean="0"/>
              <a:t> 组件化开发</a:t>
            </a:r>
            <a:endParaRPr kumimoji="1"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58101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0" dur="15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1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  <p:bldLst>
      <p:bldP spid="2" grpId="0"/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2247900" cy="1325563"/>
          </a:xfrm>
        </p:spPr>
        <p:txBody>
          <a:bodyPr/>
          <a:lstStyle/>
          <a:p>
            <a:r>
              <a:rPr kumimoji="1" lang="en-US" altLang="zh-CN" b="1" dirty="0" smtClean="0"/>
              <a:t>3D</a:t>
            </a:r>
            <a:r>
              <a:rPr kumimoji="1" lang="zh-CN" altLang="en-US" b="1" dirty="0" smtClean="0"/>
              <a:t>效果</a:t>
            </a:r>
            <a:endParaRPr kumimoji="1" lang="zh-CN" altLang="en-US" b="1" dirty="0"/>
          </a:p>
        </p:txBody>
      </p:sp>
      <p:pic>
        <p:nvPicPr>
          <p:cNvPr id="4" name="task3_BTAlKe.mp4">
            <a:hlinkClick r:id="" action="ppaction://media"/>
            <a:hlinkHover r:id="" action="ppaction://ole?verb=0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757863" y="3362444"/>
            <a:ext cx="5624512" cy="2812256"/>
          </a:xfrm>
        </p:spPr>
      </p:pic>
      <p:pic>
        <p:nvPicPr>
          <p:cNvPr id="5" name="task6_ePgcKm.mp4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78669" y="1559838"/>
            <a:ext cx="4614862" cy="4614862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5906121" y="1559838"/>
            <a:ext cx="532799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 smtClean="0"/>
              <a:t>工具</a:t>
            </a:r>
            <a:r>
              <a:rPr kumimoji="1" lang="en-US" altLang="zh-CN" sz="2800" dirty="0" smtClean="0"/>
              <a:t>:</a:t>
            </a:r>
            <a:r>
              <a:rPr kumimoji="1" lang="zh-CN" altLang="en-US" sz="2800" dirty="0" smtClean="0"/>
              <a:t> 原生</a:t>
            </a:r>
            <a:r>
              <a:rPr kumimoji="1" lang="en-US" altLang="zh-CN" sz="2800" dirty="0" smtClean="0"/>
              <a:t>JS/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CSS3</a:t>
            </a:r>
          </a:p>
          <a:p>
            <a:r>
              <a:rPr kumimoji="1" lang="zh-CN" altLang="en-US" sz="2800" dirty="0" smtClean="0"/>
              <a:t>属性</a:t>
            </a:r>
            <a:r>
              <a:rPr kumimoji="1" lang="en-US" altLang="zh-CN" sz="2800" dirty="0" smtClean="0"/>
              <a:t>:</a:t>
            </a:r>
            <a:r>
              <a:rPr kumimoji="1" lang="zh-CN" altLang="en-US" sz="2800" dirty="0" smtClean="0"/>
              <a:t> 鼠标</a:t>
            </a:r>
            <a:r>
              <a:rPr kumimoji="1" lang="zh-CN" altLang="en-US" sz="2800" dirty="0" smtClean="0"/>
              <a:t>拖拽</a:t>
            </a:r>
            <a:r>
              <a:rPr kumimoji="1" lang="zh-CN" altLang="en-US" sz="2800" dirty="0" smtClean="0"/>
              <a:t>交互</a:t>
            </a:r>
            <a:r>
              <a:rPr kumimoji="1" lang="en-US" altLang="zh-CN" sz="2800" dirty="0" smtClean="0"/>
              <a:t>/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Animation/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	Transform</a:t>
            </a:r>
            <a:endParaRPr kumimoji="1"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455910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4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6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2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  <p:bldLst>
      <p:bldP spid="2" grpId="0"/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87660" y="365125"/>
            <a:ext cx="3248025" cy="1325563"/>
          </a:xfrm>
        </p:spPr>
        <p:txBody>
          <a:bodyPr/>
          <a:lstStyle/>
          <a:p>
            <a:r>
              <a:rPr kumimoji="1" lang="zh-CN" altLang="en-US" b="1" dirty="0" smtClean="0"/>
              <a:t>音乐播放器</a:t>
            </a:r>
            <a:endParaRPr kumimoji="1" lang="zh-CN" altLang="en-US" b="1" dirty="0"/>
          </a:p>
        </p:txBody>
      </p:sp>
      <p:pic>
        <p:nvPicPr>
          <p:cNvPr id="4" name="task4_eOrV0j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71785" y="1690688"/>
            <a:ext cx="3263900" cy="4351338"/>
          </a:xfr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3587" y="535268"/>
            <a:ext cx="5486400" cy="441990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843587" y="5203150"/>
            <a:ext cx="532799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 smtClean="0"/>
              <a:t>Html5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Audio</a:t>
            </a:r>
            <a:r>
              <a:rPr kumimoji="1" lang="zh-CN" altLang="en-US" sz="2800" dirty="0" smtClean="0"/>
              <a:t>标签</a:t>
            </a:r>
            <a:endParaRPr kumimoji="1" lang="en-US" altLang="zh-CN" sz="2800" dirty="0"/>
          </a:p>
          <a:p>
            <a:r>
              <a:rPr kumimoji="1" lang="en-US" altLang="zh-CN" sz="2800" dirty="0" err="1" smtClean="0"/>
              <a:t>RegExp</a:t>
            </a:r>
            <a:r>
              <a:rPr kumimoji="1" lang="zh-CN" altLang="en-US" sz="2800" dirty="0" smtClean="0"/>
              <a:t>正则表达式 实现歌词同步</a:t>
            </a:r>
            <a:endParaRPr kumimoji="1" lang="en-US" altLang="zh-CN" sz="2800" dirty="0" smtClean="0"/>
          </a:p>
          <a:p>
            <a:r>
              <a:rPr kumimoji="1" lang="en-US" altLang="zh-CN" sz="2800" dirty="0" smtClean="0"/>
              <a:t>Fetch</a:t>
            </a:r>
            <a:r>
              <a:rPr kumimoji="1" lang="zh-CN" altLang="en-US" sz="2800" dirty="0" smtClean="0"/>
              <a:t>实现歌词跨域获取</a:t>
            </a:r>
            <a:endParaRPr kumimoji="1"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744796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0" dur="1462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1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704" y="328613"/>
            <a:ext cx="6972300" cy="45085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971776" y="511103"/>
            <a:ext cx="4220224" cy="1325563"/>
          </a:xfrm>
        </p:spPr>
        <p:txBody>
          <a:bodyPr/>
          <a:lstStyle/>
          <a:p>
            <a:r>
              <a:rPr kumimoji="1" lang="en-US" altLang="zh-CN" b="1" dirty="0" err="1" smtClean="0"/>
              <a:t>Vue.js</a:t>
            </a:r>
            <a:r>
              <a:rPr kumimoji="1" lang="zh-CN" altLang="en-US" b="1" dirty="0" smtClean="0"/>
              <a:t> </a:t>
            </a:r>
            <a:r>
              <a:rPr kumimoji="1" lang="en-US" altLang="zh-CN" b="1" dirty="0" smtClean="0"/>
              <a:t/>
            </a:r>
            <a:br>
              <a:rPr kumimoji="1" lang="en-US" altLang="zh-CN" b="1" dirty="0" smtClean="0"/>
            </a:br>
            <a:r>
              <a:rPr kumimoji="1" lang="zh-CN" altLang="en-US" b="1" dirty="0" smtClean="0"/>
              <a:t>实现</a:t>
            </a:r>
            <a:r>
              <a:rPr kumimoji="1" lang="en-US" altLang="zh-CN" b="1" dirty="0" err="1" smtClean="0"/>
              <a:t>todo</a:t>
            </a:r>
            <a:r>
              <a:rPr kumimoji="1" lang="zh-CN" altLang="en-US" b="1" dirty="0" smtClean="0"/>
              <a:t>应用</a:t>
            </a:r>
            <a:endParaRPr kumimoji="1" lang="zh-CN" altLang="en-US" b="1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704" y="994931"/>
            <a:ext cx="3642344" cy="221031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602" y="2512654"/>
            <a:ext cx="3652721" cy="2324459"/>
          </a:xfrm>
          <a:prstGeom prst="rect">
            <a:avLst/>
          </a:prstGeom>
        </p:spPr>
      </p:pic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1098036" y="4082262"/>
            <a:ext cx="3673475" cy="2272574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7971776" y="2081857"/>
            <a:ext cx="3843279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 smtClean="0"/>
              <a:t>MVVM</a:t>
            </a:r>
            <a:r>
              <a:rPr kumimoji="1" lang="zh-CN" altLang="en-US" sz="2800" dirty="0" smtClean="0"/>
              <a:t>设计模式</a:t>
            </a:r>
            <a:endParaRPr kumimoji="1" lang="en-US" altLang="zh-CN" sz="2800" dirty="0" smtClean="0"/>
          </a:p>
          <a:p>
            <a:r>
              <a:rPr kumimoji="1" lang="en-US" altLang="zh-CN" sz="2800" dirty="0" smtClean="0"/>
              <a:t>V-for</a:t>
            </a:r>
            <a:r>
              <a:rPr kumimoji="1" lang="zh-CN" altLang="en-US" sz="2800" dirty="0" smtClean="0"/>
              <a:t> 渲染</a:t>
            </a:r>
            <a:endParaRPr kumimoji="1" lang="en-US" altLang="zh-CN" sz="2800" dirty="0" smtClean="0"/>
          </a:p>
          <a:p>
            <a:r>
              <a:rPr kumimoji="1" lang="en-US" altLang="zh-CN" sz="2800" dirty="0" smtClean="0"/>
              <a:t>V-if</a:t>
            </a:r>
            <a:r>
              <a:rPr kumimoji="1" lang="zh-CN" altLang="en-US" sz="2800" dirty="0" smtClean="0"/>
              <a:t> 渲染</a:t>
            </a:r>
            <a:endParaRPr kumimoji="1" lang="en-US" altLang="zh-CN" sz="2800" dirty="0" smtClean="0"/>
          </a:p>
          <a:p>
            <a:r>
              <a:rPr kumimoji="1" lang="en-US" altLang="zh-CN" sz="2800" dirty="0" err="1" smtClean="0"/>
              <a:t>Vue.filter</a:t>
            </a:r>
            <a:r>
              <a:rPr kumimoji="1" lang="zh-CN" altLang="en-US" sz="2800" dirty="0" smtClean="0"/>
              <a:t> 处理器</a:t>
            </a:r>
            <a:endParaRPr kumimoji="1" lang="en-US" altLang="zh-CN" sz="2800" dirty="0" smtClean="0"/>
          </a:p>
          <a:p>
            <a:r>
              <a:rPr kumimoji="1" lang="zh-CN" altLang="en-US" sz="2800" dirty="0" smtClean="0"/>
              <a:t>组件化开发</a:t>
            </a:r>
            <a:endParaRPr kumimoji="1" lang="en-US" altLang="zh-CN" sz="2800" dirty="0" smtClean="0"/>
          </a:p>
          <a:p>
            <a:endParaRPr kumimoji="1" lang="en-US" altLang="zh-CN" sz="2800" dirty="0"/>
          </a:p>
          <a:p>
            <a:r>
              <a:rPr kumimoji="1" lang="en-US" altLang="zh-CN" sz="2800" dirty="0" err="1" smtClean="0"/>
              <a:t>Jsonp</a:t>
            </a:r>
            <a:r>
              <a:rPr kumimoji="1" lang="zh-CN" altLang="en-US" sz="2800" dirty="0" smtClean="0"/>
              <a:t>实现跨域使用百度候选词</a:t>
            </a:r>
            <a:r>
              <a:rPr kumimoji="1" lang="en-US" altLang="zh-CN" sz="2800" dirty="0" smtClean="0"/>
              <a:t>API</a:t>
            </a:r>
            <a:endParaRPr kumimoji="1"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13918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3748790" cy="2722849"/>
          </a:xfrm>
        </p:spPr>
        <p:txBody>
          <a:bodyPr>
            <a:normAutofit/>
          </a:bodyPr>
          <a:lstStyle/>
          <a:p>
            <a:r>
              <a:rPr kumimoji="1" lang="en-US" altLang="zh-CN" b="1" dirty="0" err="1" smtClean="0"/>
              <a:t>Node.js</a:t>
            </a:r>
            <a:r>
              <a:rPr kumimoji="1" lang="en-US" altLang="zh-CN" b="1" dirty="0" smtClean="0"/>
              <a:t/>
            </a:r>
            <a:br>
              <a:rPr kumimoji="1" lang="en-US" altLang="zh-CN" b="1" dirty="0" smtClean="0"/>
            </a:br>
            <a:r>
              <a:rPr kumimoji="1" lang="zh-CN" altLang="en-US" b="1" dirty="0" smtClean="0"/>
              <a:t>实现应用后台</a:t>
            </a:r>
            <a:endParaRPr kumimoji="1" lang="zh-CN" altLang="en-US" b="1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13300" y="365125"/>
            <a:ext cx="6540500" cy="28956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7300" y="3260725"/>
            <a:ext cx="5016500" cy="21717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944380" y="3087974"/>
            <a:ext cx="364261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 smtClean="0"/>
              <a:t>Express</a:t>
            </a:r>
            <a:r>
              <a:rPr kumimoji="1" lang="zh-CN" altLang="en-US" sz="2400" dirty="0" smtClean="0"/>
              <a:t>框架</a:t>
            </a:r>
            <a:endParaRPr kumimoji="1" lang="en-US" altLang="zh-CN" sz="2400" dirty="0" smtClean="0"/>
          </a:p>
          <a:p>
            <a:r>
              <a:rPr kumimoji="1" lang="en-US" altLang="zh-CN" sz="2400" dirty="0" err="1" smtClean="0"/>
              <a:t>Npm</a:t>
            </a:r>
            <a:r>
              <a:rPr kumimoji="1" lang="zh-CN" altLang="en-US" sz="2400" dirty="0" smtClean="0"/>
              <a:t>工具</a:t>
            </a:r>
            <a:endParaRPr kumimoji="1" lang="en-US" altLang="zh-CN" sz="2400" dirty="0" smtClean="0"/>
          </a:p>
          <a:p>
            <a:r>
              <a:rPr kumimoji="1" lang="en-US" altLang="zh-CN" sz="2400" dirty="0" smtClean="0"/>
              <a:t>Ajax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post/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get</a:t>
            </a:r>
            <a:r>
              <a:rPr kumimoji="1" lang="zh-CN" altLang="en-US" sz="2400" dirty="0" smtClean="0"/>
              <a:t> 数据传输</a:t>
            </a:r>
            <a:endParaRPr kumimoji="1" lang="en-US" altLang="zh-CN" sz="2400" dirty="0" smtClean="0"/>
          </a:p>
          <a:p>
            <a:r>
              <a:rPr kumimoji="1" lang="en-US" altLang="zh-CN" sz="2400" dirty="0" err="1" smtClean="0"/>
              <a:t>writeFile</a:t>
            </a:r>
            <a:r>
              <a:rPr kumimoji="1" lang="zh-CN" altLang="en-US" sz="2400" dirty="0" smtClean="0"/>
              <a:t>数据存储</a:t>
            </a:r>
            <a:endParaRPr kumimoji="1" lang="en-US" altLang="zh-CN" sz="2400" dirty="0" smtClean="0"/>
          </a:p>
          <a:p>
            <a:r>
              <a:rPr kumimoji="1" lang="zh-CN" altLang="en-US" sz="2400" dirty="0" smtClean="0"/>
              <a:t>端口监听</a:t>
            </a:r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567343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914806" y="365125"/>
            <a:ext cx="3732551" cy="1325563"/>
          </a:xfrm>
        </p:spPr>
        <p:txBody>
          <a:bodyPr>
            <a:normAutofit/>
          </a:bodyPr>
          <a:lstStyle/>
          <a:p>
            <a:r>
              <a:rPr kumimoji="1" lang="zh-CN" altLang="en-US" sz="5400" b="1" dirty="0" smtClean="0"/>
              <a:t>原生</a:t>
            </a:r>
            <a:r>
              <a:rPr kumimoji="1" lang="en-US" altLang="zh-CN" sz="5400" b="1" dirty="0" err="1" smtClean="0"/>
              <a:t>Js</a:t>
            </a:r>
            <a:r>
              <a:rPr kumimoji="1" lang="zh-CN" altLang="en-US" sz="5400" b="1" dirty="0" smtClean="0"/>
              <a:t>应用</a:t>
            </a:r>
            <a:endParaRPr kumimoji="1" lang="zh-CN" altLang="en-US" sz="5400" b="1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527" y="264495"/>
            <a:ext cx="7251700" cy="40513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0682" y="1475449"/>
            <a:ext cx="3860800" cy="41529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8932967" y="1906340"/>
            <a:ext cx="305048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600" b="1" dirty="0" smtClean="0"/>
              <a:t>数字拼图游戏</a:t>
            </a:r>
            <a:endParaRPr kumimoji="1" lang="en-US" altLang="zh-CN" sz="3600" b="1" dirty="0" smtClean="0"/>
          </a:p>
          <a:p>
            <a:r>
              <a:rPr kumimoji="1" lang="zh-CN" altLang="en-US" sz="3600" b="1" dirty="0" smtClean="0"/>
              <a:t>注册页面</a:t>
            </a:r>
            <a:endParaRPr kumimoji="1" lang="en-US" altLang="zh-CN" sz="3600" b="1" dirty="0" smtClean="0"/>
          </a:p>
          <a:p>
            <a:r>
              <a:rPr kumimoji="1" lang="zh-CN" altLang="en-US" sz="3600" b="1" dirty="0" smtClean="0"/>
              <a:t>微博评论页</a:t>
            </a:r>
            <a:endParaRPr kumimoji="1" lang="zh-CN" altLang="en-US" sz="3600" b="1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8343" y="1851947"/>
            <a:ext cx="4809344" cy="4927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156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0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1058</TotalTime>
  <Words>183</Words>
  <Application>Microsoft Macintosh PowerPoint</Application>
  <PresentationFormat>宽屏</PresentationFormat>
  <Paragraphs>54</Paragraphs>
  <Slides>10</Slides>
  <Notes>0</Notes>
  <HiddenSlides>0</HiddenSlides>
  <MMClips>4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4" baseType="lpstr">
      <vt:lpstr>DengXian</vt:lpstr>
      <vt:lpstr>DengXian Light</vt:lpstr>
      <vt:lpstr>Arial</vt:lpstr>
      <vt:lpstr>Office 主题</vt:lpstr>
      <vt:lpstr>白天谋生存, 晚上求发展  ----个人练习集</vt:lpstr>
      <vt:lpstr>序</vt:lpstr>
      <vt:lpstr>自制模板引擎 生成简历</vt:lpstr>
      <vt:lpstr>轮播图 合集</vt:lpstr>
      <vt:lpstr>3D效果</vt:lpstr>
      <vt:lpstr>音乐播放器</vt:lpstr>
      <vt:lpstr>Vue.js  实现todo应用</vt:lpstr>
      <vt:lpstr>Node.js 实现应用后台</vt:lpstr>
      <vt:lpstr>原生Js应用</vt:lpstr>
      <vt:lpstr>字符串操作合集</vt:lpstr>
    </vt:vector>
  </TitlesOfParts>
  <Company/>
  <LinksUpToDate>false</LinksUpToDate>
  <SharedDoc>false</SharedDoc>
  <HyperlinksChanged>false</HyperlinksChanged>
  <AppVersion>15.0025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白天谋生存, 晚上求发展 ----个人练习集</dc:title>
  <dc:creator>Jason Liu</dc:creator>
  <cp:lastModifiedBy>Jason Liu</cp:lastModifiedBy>
  <cp:revision>20</cp:revision>
  <dcterms:created xsi:type="dcterms:W3CDTF">2016-12-26T11:58:38Z</dcterms:created>
  <dcterms:modified xsi:type="dcterms:W3CDTF">2016-12-27T05:37:12Z</dcterms:modified>
</cp:coreProperties>
</file>